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579a56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579a56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579a566f1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579a566f1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579a566f1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579a566f1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579a566f1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579a566f1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579a566f1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2579a566f1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579a566f1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2579a566f1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579a566f1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579a566f1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579a566f1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2579a566f1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579a566f1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2579a566f1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579a566f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579a566f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579a566f1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579a566f1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579a566f1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579a566f1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579a566f1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579a566f1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579a566f1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579a566f1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579a566f1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579a566f1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579a566f1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579a566f1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579a566f1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579a566f1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92325" y="870025"/>
            <a:ext cx="55944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Emotion Recognition in Text: A Beginner's Approach</a:t>
            </a:r>
            <a:r>
              <a:rPr b="1" lang="en-GB" sz="2800"/>
              <a:t> </a:t>
            </a:r>
            <a:endParaRPr b="1" sz="2800"/>
          </a:p>
        </p:txBody>
      </p:sp>
      <p:sp>
        <p:nvSpPr>
          <p:cNvPr id="229" name="Google Shape;229;p17"/>
          <p:cNvSpPr txBox="1"/>
          <p:nvPr/>
        </p:nvSpPr>
        <p:spPr>
          <a:xfrm>
            <a:off x="4830350" y="3151875"/>
            <a:ext cx="43137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Md. Abu Hasnat (011221436)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Atique Bin Mahmud(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011221444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Ilham Mahfuz Riyadh (011221521)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Nafis Nawal (011221549)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Dataset</a:t>
            </a:r>
            <a:endParaRPr b="1"/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400" y="1224675"/>
            <a:ext cx="5201200" cy="35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Dataset</a:t>
            </a:r>
            <a:endParaRPr b="1"/>
          </a:p>
        </p:txBody>
      </p:sp>
      <p:sp>
        <p:nvSpPr>
          <p:cNvPr id="291" name="Google Shape;291;p27"/>
          <p:cNvSpPr txBox="1"/>
          <p:nvPr>
            <p:ph idx="1" type="body"/>
          </p:nvPr>
        </p:nvSpPr>
        <p:spPr>
          <a:xfrm>
            <a:off x="537775" y="1528150"/>
            <a:ext cx="8356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Emotion Distribution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Most Common Emotions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(e.g., neutral, joy, sadness).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Visual representation through a bar chart or similar to highlight the proportion of each emotion class.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Preprocessing Steps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Removed unnecessary columns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Converted text to lowercase for uniformity.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Removed punctuation and stopwords to focus on meaningful words.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Tokenized the text for feature extraction.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type="title"/>
          </p:nvPr>
        </p:nvSpPr>
        <p:spPr>
          <a:xfrm>
            <a:off x="1052550" y="329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Dataset</a:t>
            </a:r>
            <a:endParaRPr b="1"/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812" y="944525"/>
            <a:ext cx="7142225" cy="38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Proposed Machine Learning Model</a:t>
            </a:r>
            <a:endParaRPr b="1"/>
          </a:p>
        </p:txBody>
      </p:sp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264575" y="1528150"/>
            <a:ext cx="5143500" cy="3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Overview of the Approach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Utilized traditional machine learning algorithms: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K-Nearest Neighbors (KNN)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Support Vector Machines (SVM)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Compared performance across models to determine the best fit.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Key Features of the Models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Logistic Regression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Simple and interpretable baseline model.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KNN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Non-linear model capturing relationships between text samples.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SVM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Robust to overfitting and effective for high-dimensional spaces.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725" y="1528150"/>
            <a:ext cx="3334627" cy="3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>
            <p:ph type="title"/>
          </p:nvPr>
        </p:nvSpPr>
        <p:spPr>
          <a:xfrm>
            <a:off x="1151275" y="614050"/>
            <a:ext cx="7744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Performance Comparison (Logistic Regression)</a:t>
            </a:r>
            <a:endParaRPr b="1"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25" y="1528150"/>
            <a:ext cx="3959677" cy="33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877" y="1528150"/>
            <a:ext cx="4099941" cy="331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title"/>
          </p:nvPr>
        </p:nvSpPr>
        <p:spPr>
          <a:xfrm>
            <a:off x="1151275" y="614050"/>
            <a:ext cx="7744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Performance Comparison (KNN)</a:t>
            </a:r>
            <a:endParaRPr b="1"/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0550"/>
            <a:ext cx="3961546" cy="33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346" y="1680550"/>
            <a:ext cx="4109439" cy="331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1151275" y="614050"/>
            <a:ext cx="7744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Performance Comparison (SVM)</a:t>
            </a:r>
            <a:endParaRPr b="1"/>
          </a:p>
        </p:txBody>
      </p:sp>
      <p:pic>
        <p:nvPicPr>
          <p:cNvPr id="324" name="Google Shape;3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00" y="1489250"/>
            <a:ext cx="4093341" cy="33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741" y="1489250"/>
            <a:ext cx="4408036" cy="3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31" name="Google Shape;331;p3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2" name="Google Shape;332;p3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0" name="Google Shape;340;p3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3" name="Google Shape;343;p3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7" name="Google Shape;347;p33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3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0" name="Google Shape;350;p3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4" name="Google Shape;354;p33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3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7" name="Google Shape;357;p3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3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2" name="Google Shape;362;p3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3" name="Google Shape;363;p3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4" name="Google Shape;364;p3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66" name="Google Shape;366;p33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7" name="Google Shape;367;p3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68" name="Google Shape;368;p3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6" name="Google Shape;376;p33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052550" y="3801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Raleway"/>
                <a:ea typeface="Raleway"/>
                <a:cs typeface="Raleway"/>
                <a:sym typeface="Raleway"/>
              </a:rPr>
              <a:t>Sequence of Presentation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233425" y="1235700"/>
            <a:ext cx="3643500" cy="3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➔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Previous Research Works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Research Gap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Proposed Machine Learning Model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Comparison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925" y="1182425"/>
            <a:ext cx="4990500" cy="322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913025" y="439075"/>
            <a:ext cx="7020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Introduction</a:t>
            </a:r>
            <a:endParaRPr b="1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323400" y="1824888"/>
            <a:ext cx="4248600" cy="23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What is Emotion Detection?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Significance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Objective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Challenges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025" y="1057151"/>
            <a:ext cx="3861450" cy="38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Previous Research Works</a:t>
            </a:r>
            <a:endParaRPr b="1"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537775" y="1528150"/>
            <a:ext cx="5157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Overview of Research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Emotion detection from text has evolved significantly, from rule-based methods to modern deep learning techniques.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Traditional Approaches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Early studies relied on rule-based methods using predefined linguistic patterns.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Machine learning models like Naive Bayes and SVM with feature extraction techniques (e.g., TF-IDF) were commonly used.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Previous Research Works</a:t>
            </a:r>
            <a:endParaRPr b="1"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537775" y="1528150"/>
            <a:ext cx="5157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Modern Advancements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Deep learning models such as LSTMs and CNNs improved accuracy by capturing sequential and contextual information.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Pre-trained models like BERT and GloVe revolutionized emotion detection by leveraging massive text corpora.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Limitations in Prior Research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Lack of large, diverse datasets for training robust models.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Difficulty in detecting subtle or ambiguous emotions.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Limited generalization to real-world applications due to domain-specific training.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Research Gap</a:t>
            </a:r>
            <a:endParaRPr b="1"/>
          </a:p>
        </p:txBody>
      </p:sp>
      <p:sp>
        <p:nvSpPr>
          <p:cNvPr id="261" name="Google Shape;261;p22"/>
          <p:cNvSpPr txBox="1"/>
          <p:nvPr>
            <p:ph idx="1" type="body"/>
          </p:nvPr>
        </p:nvSpPr>
        <p:spPr>
          <a:xfrm>
            <a:off x="374375" y="1307850"/>
            <a:ext cx="5157300" cy="3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Observed Gaps in Existing Research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Lack of accurate models for detecting subtle and overlapping emotions.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Over-reliance on specific datasets that lack diversity in text types and emotional expressions.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Limitations of Traditional Approaches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Poor performance in handling ambiguous or complex emotional expressions.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Limited scalability of rule-based and traditional ML models for larger datasets.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Unaddressed Challenges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Need for better generalization across different text domains (e.g., social media vs. formal text).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Integration of context-aware models to enhance emotion detection accuracy.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Motivation</a:t>
            </a:r>
            <a:endParaRPr b="1"/>
          </a:p>
        </p:txBody>
      </p:sp>
      <p:sp>
        <p:nvSpPr>
          <p:cNvPr id="267" name="Google Shape;267;p23"/>
          <p:cNvSpPr txBox="1"/>
          <p:nvPr>
            <p:ph idx="1" type="body"/>
          </p:nvPr>
        </p:nvSpPr>
        <p:spPr>
          <a:xfrm>
            <a:off x="537775" y="1528150"/>
            <a:ext cx="5157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Importance of Emotion Detection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Critical for understanding human behavior and improving human-computer interactions.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Widely applicable in fields such as mental health, customer service, and social media analysis.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Practical Applications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Enhance sentiment analysis for businesses to improve customer experience.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Support mental health monitoring by detecting emotional distress in textual communication.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Aid in content moderation by identifying harmful or offensive emotions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Motivation</a:t>
            </a:r>
            <a:endParaRPr b="1"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537775" y="1528150"/>
            <a:ext cx="5157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Why This Problem?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Growing volume of text data from digital platforms creates a need for scalable solutions.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Existing models fail to accurately capture the nuances of emotions in text.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Personal/Academic Interest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Passion for applying machine learning to solve real-world NLP challenges.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Opportunity to contribute to advancing research in emotion detection.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Dataset</a:t>
            </a:r>
            <a:endParaRPr b="1"/>
          </a:p>
        </p:txBody>
      </p:sp>
      <p:sp>
        <p:nvSpPr>
          <p:cNvPr id="279" name="Google Shape;279;p25"/>
          <p:cNvSpPr txBox="1"/>
          <p:nvPr>
            <p:ph idx="1" type="body"/>
          </p:nvPr>
        </p:nvSpPr>
        <p:spPr>
          <a:xfrm>
            <a:off x="537775" y="1528150"/>
            <a:ext cx="8294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Dataset Overview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839,555 entries.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Contains text data (e.g., tweets, sentences).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Emotion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Emotion labels such as anger, joy, sadness, neutral, etc.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Key Characteristics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Text data includes diverse emotional expressions, providing a rich resource for training machine learning models.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Multiple emotion categories allow for fine-grained analysis.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